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1F594-29C2-4D23-817B-813D2E58131D}" type="datetimeFigureOut">
              <a:rPr lang="pt-BR" smtClean="0"/>
              <a:t>09/05/2022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8D94-1849-4B9C-AC1A-9AF7154657F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1F594-29C2-4D23-817B-813D2E58131D}" type="datetimeFigureOut">
              <a:rPr lang="pt-BR" smtClean="0"/>
              <a:t>09/05/2022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8D94-1849-4B9C-AC1A-9AF7154657F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1F594-29C2-4D23-817B-813D2E58131D}" type="datetimeFigureOut">
              <a:rPr lang="pt-BR" smtClean="0"/>
              <a:t>09/05/2022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8D94-1849-4B9C-AC1A-9AF7154657F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1F594-29C2-4D23-817B-813D2E58131D}" type="datetimeFigureOut">
              <a:rPr lang="pt-BR" smtClean="0"/>
              <a:t>09/05/2022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8D94-1849-4B9C-AC1A-9AF7154657F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1F594-29C2-4D23-817B-813D2E58131D}" type="datetimeFigureOut">
              <a:rPr lang="pt-BR" smtClean="0"/>
              <a:t>09/05/2022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8D94-1849-4B9C-AC1A-9AF7154657F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1F594-29C2-4D23-817B-813D2E58131D}" type="datetimeFigureOut">
              <a:rPr lang="pt-BR" smtClean="0"/>
              <a:t>09/05/2022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8D94-1849-4B9C-AC1A-9AF7154657F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1F594-29C2-4D23-817B-813D2E58131D}" type="datetimeFigureOut">
              <a:rPr lang="pt-BR" smtClean="0"/>
              <a:t>09/05/2022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8D94-1849-4B9C-AC1A-9AF7154657F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1F594-29C2-4D23-817B-813D2E58131D}" type="datetimeFigureOut">
              <a:rPr lang="pt-BR" smtClean="0"/>
              <a:t>09/05/2022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8D94-1849-4B9C-AC1A-9AF7154657F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1F594-29C2-4D23-817B-813D2E58131D}" type="datetimeFigureOut">
              <a:rPr lang="pt-BR" smtClean="0"/>
              <a:t>09/05/2022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8D94-1849-4B9C-AC1A-9AF7154657F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1F594-29C2-4D23-817B-813D2E58131D}" type="datetimeFigureOut">
              <a:rPr lang="pt-BR" smtClean="0"/>
              <a:t>09/05/2022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8D94-1849-4B9C-AC1A-9AF7154657F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1F594-29C2-4D23-817B-813D2E58131D}" type="datetimeFigureOut">
              <a:rPr lang="pt-BR" smtClean="0"/>
              <a:t>09/05/2022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8D94-1849-4B9C-AC1A-9AF7154657F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1F594-29C2-4D23-817B-813D2E58131D}" type="datetimeFigureOut">
              <a:rPr lang="pt-BR" smtClean="0"/>
              <a:t>09/05/2022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D8D94-1849-4B9C-AC1A-9AF7154657FF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Gabryel\Downloads\O soci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4784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  <a:latin typeface="Copperplate Gothic Bold" pitchFamily="34" charset="0"/>
              </a:rPr>
              <a:t>                           </a:t>
            </a:r>
            <a:r>
              <a:rPr lang="pt-BR" sz="6000" b="1" dirty="0" smtClean="0">
                <a:solidFill>
                  <a:srgbClr val="FF0000"/>
                </a:solidFill>
                <a:latin typeface="Arial Rounded MT Bold" pitchFamily="34" charset="0"/>
              </a:rPr>
              <a:t>O SÓCIO </a:t>
            </a:r>
            <a:endParaRPr lang="pt-BR" sz="6000" b="1" dirty="0">
              <a:solidFill>
                <a:srgbClr val="FF0000"/>
              </a:solidFill>
              <a:latin typeface="Arial Rounded MT Bold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</Words>
  <Application>Microsoft Office PowerPoint</Application>
  <PresentationFormat>Apresentação na tela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                           O SÓCIO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      O SÓCIO </dc:title>
  <dc:creator>Gabryel</dc:creator>
  <cp:lastModifiedBy>Gabryel</cp:lastModifiedBy>
  <cp:revision>1</cp:revision>
  <dcterms:created xsi:type="dcterms:W3CDTF">2022-05-09T14:36:44Z</dcterms:created>
  <dcterms:modified xsi:type="dcterms:W3CDTF">2022-05-09T14:40:37Z</dcterms:modified>
</cp:coreProperties>
</file>